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5" r:id="rId5"/>
    <p:sldId id="264" r:id="rId6"/>
    <p:sldId id="266" r:id="rId7"/>
    <p:sldId id="267" r:id="rId8"/>
    <p:sldId id="268" r:id="rId9"/>
    <p:sldId id="270" r:id="rId10"/>
    <p:sldId id="262" r:id="rId11"/>
    <p:sldId id="271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9686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99c/0002b533-1902ab6f/img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28" name="Picture 4" descr="https://s3.hostingkartinok.com/uploads/images/2014/01/04cf45da437bb662f43f46ff17070386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27" y="3836058"/>
            <a:ext cx="2545573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achalo4ka.ru/wp-content/uploads/2014/08/CHernomor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" y="3264582"/>
            <a:ext cx="2500933" cy="359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97976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«Сказка – как средство духовно-нравственного воспитания детей дошкольного возраста»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(из опыта работы)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000" dirty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Воспитатель МБДОУ д</a:t>
            </a:r>
            <a:r>
              <a:rPr lang="en-US" sz="2000" b="1" dirty="0" smtClean="0">
                <a:solidFill>
                  <a:schemeClr val="tx1"/>
                </a:solidFill>
              </a:rPr>
              <a:t>/</a:t>
            </a:r>
            <a:r>
              <a:rPr lang="ru-RU" sz="2000" b="1" dirty="0" smtClean="0">
                <a:solidFill>
                  <a:schemeClr val="tx1"/>
                </a:solidFill>
              </a:rPr>
              <a:t>с «</a:t>
            </a:r>
            <a:r>
              <a:rPr lang="ru-RU" sz="2000" b="1" dirty="0" err="1" smtClean="0">
                <a:solidFill>
                  <a:schemeClr val="tx1"/>
                </a:solidFill>
              </a:rPr>
              <a:t>Сибирячок</a:t>
            </a:r>
            <a:r>
              <a:rPr lang="ru-RU" sz="2000" b="1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Т.Ю. Яковлева </a:t>
            </a:r>
          </a:p>
        </p:txBody>
      </p:sp>
    </p:spTree>
    <p:extLst>
      <p:ext uri="{BB962C8B-B14F-4D97-AF65-F5344CB8AC3E}">
        <p14:creationId xmlns:p14="http://schemas.microsoft.com/office/powerpoint/2010/main" val="1437584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книжки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665637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891"/>
            <a:ext cx="7547369" cy="566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864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952328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СПАСИБО ЗА ВНИМАНИЕ!!!!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150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196752"/>
            <a:ext cx="590465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Сказка – это зернышко, из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которого </a:t>
            </a:r>
            <a:r>
              <a:rPr lang="ru-RU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прорастает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эмоциональная </a:t>
            </a:r>
            <a:r>
              <a:rPr lang="ru-RU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оценка ребенка жизненных явлений.»</a:t>
            </a:r>
            <a:endParaRPr lang="ru-RU" sz="3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В.А. Сухомлинский</a:t>
            </a:r>
            <a:endParaRPr lang="ru-RU" sz="32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2960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Наши любимые сказки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616969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/>
          <a:lstStyle/>
          <a:p>
            <a:r>
              <a:rPr lang="ru-RU" dirty="0" smtClean="0"/>
              <a:t>Когда мы были малышами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510030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Очень интересная книга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444275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 в средней группе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8773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Наши рисунки из любимых сказок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27487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 «Морозко»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57500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Консультации </a:t>
            </a:r>
            <a:br>
              <a:rPr lang="ru-RU" dirty="0" smtClean="0"/>
            </a:br>
            <a:r>
              <a:rPr lang="ru-RU" dirty="0" smtClean="0"/>
              <a:t>для родителей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062614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16132</TotalTime>
  <Words>70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«Сказка – как средство духовно-нравственного воспитания детей дошкольного возраста» (из опыта работы)</vt:lpstr>
      <vt:lpstr>Презентация PowerPoint</vt:lpstr>
      <vt:lpstr>Наши любимые сказки </vt:lpstr>
      <vt:lpstr>Когда мы были малышами</vt:lpstr>
      <vt:lpstr>Очень интересная книга</vt:lpstr>
      <vt:lpstr>Мы в средней группе </vt:lpstr>
      <vt:lpstr>Наши рисунки из любимых сказок</vt:lpstr>
      <vt:lpstr>Сказка «Морозко»</vt:lpstr>
      <vt:lpstr>Консультации  для родителей</vt:lpstr>
      <vt:lpstr>Наши книжки</vt:lpstr>
      <vt:lpstr>Презентация PowerPoint</vt:lpstr>
      <vt:lpstr>СПАСИБО ЗА ВНИМАНИЕ!!!!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пк</cp:lastModifiedBy>
  <cp:revision>8</cp:revision>
  <dcterms:created xsi:type="dcterms:W3CDTF">2018-07-13T19:00:47Z</dcterms:created>
  <dcterms:modified xsi:type="dcterms:W3CDTF">2021-04-10T18:35:39Z</dcterms:modified>
</cp:coreProperties>
</file>